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3"/>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61" r:id="rId19"/>
    <p:sldId id="276" r:id="rId20"/>
    <p:sldId id="277"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0"/>
    <p:restoredTop sz="59433" autoAdjust="0"/>
  </p:normalViewPr>
  <p:slideViewPr>
    <p:cSldViewPr snapToGrid="0">
      <p:cViewPr varScale="1">
        <p:scale>
          <a:sx n="49" d="100"/>
          <a:sy n="49"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First, in the initial </a:t>
            </a:r>
            <a:r>
              <a:rPr lang="en-US" dirty="0" err="1"/>
              <a:t>inpection</a:t>
            </a:r>
            <a:r>
              <a:rPr lang="en-US" dirty="0"/>
              <a:t> of the data we found that certain permissions were used in over 75% of the apps. A permission with a high usage frequency may not necessarily be a relevant feature for malware detection so in building our model, this was something for us to keep in mind. </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a:solidFill>
                  <a:srgbClr val="FFFFFF"/>
                </a:solidFill>
              </a:rPr>
              <a:t>By: Mark Faynboym,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12/3/23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2857286814"/>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37084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2"/>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2"/>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12/3/23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2"/>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3"/>
          <a:stretch>
            <a:fillRect/>
          </a:stretch>
        </p:blipFill>
        <p:spPr>
          <a:xfrm>
            <a:off x="8172989" y="1953491"/>
            <a:ext cx="1423555" cy="1028787"/>
          </a:xfrm>
          <a:prstGeom prst="rect">
            <a:avLst/>
          </a:prstGeom>
        </p:spPr>
      </p:pic>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12/3/23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1657</Words>
  <Application>Microsoft Macintosh PowerPoint</Application>
  <PresentationFormat>Widescreen</PresentationFormat>
  <Paragraphs>204</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mark faynboym</cp:lastModifiedBy>
  <cp:revision>29</cp:revision>
  <dcterms:created xsi:type="dcterms:W3CDTF">2023-11-26T00:17:42Z</dcterms:created>
  <dcterms:modified xsi:type="dcterms:W3CDTF">2023-12-03T20:16:08Z</dcterms:modified>
</cp:coreProperties>
</file>